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image/jpeg" Extension="jpe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</p:extLst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1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95" orient="horz"/>
        <p:guide pos="2880"/>
        <p:guide pos="1429" orient="horz"/>
        <p:guide pos="423"/>
        <p:guide pos="158" orient="horz"/>
        <p:guide pos="2787" orient="horz"/>
        <p:guide pos="2001"/>
        <p:guide pos="338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1.xml"/><Relationship Id="rId3" Type="http://schemas.openxmlformats.org/officeDocument/2006/relationships/presProps" Target="presProps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4" name="Google Shape;1874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0" name="Google Shape;1880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image" Target="../media/image24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.png" 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7.png" 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8.png" 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7.png" 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8.png" 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9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31.png" /><Relationship Id="rId4" Type="http://schemas.openxmlformats.org/officeDocument/2006/relationships/image" Target="../media/image30.png" 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2.png" 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3.jpe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0.png" /><Relationship Id="rId1" Type="http://schemas.openxmlformats.org/officeDocument/2006/relationships/slideMaster" Target="../slideMasters/slideMaster1.xml" 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4.jpeg" /><Relationship Id="rId1" Type="http://schemas.openxmlformats.org/officeDocument/2006/relationships/slideMaster" Target="../slideMasters/slideMaster1.xml" 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4.jpeg" /><Relationship Id="rId1" Type="http://schemas.openxmlformats.org/officeDocument/2006/relationships/slideMaster" Target="../slideMasters/slideMaster1.xml" 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 /><Relationship Id="rId2" Type="http://schemas.openxmlformats.org/officeDocument/2006/relationships/image" Target="../media/image35.png" /><Relationship Id="rId1" Type="http://schemas.openxmlformats.org/officeDocument/2006/relationships/slideMaster" Target="../slideMasters/slideMaster1.xml" 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 /><Relationship Id="rId1" Type="http://schemas.openxmlformats.org/officeDocument/2006/relationships/slideMaster" Target="../slideMasters/slideMaster1.xml" 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jpeg" /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3.jpe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1.xml" 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Master" Target="../slideMasters/slideMaster1.xml" 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Master" Target="../slideMasters/slideMaster1.xml" 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6.png" 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7.png" /><Relationship Id="rId1" Type="http://schemas.openxmlformats.org/officeDocument/2006/relationships/slideMaster" Target="../slideMasters/slideMaster1.xml" 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8.jpeg" /><Relationship Id="rId1" Type="http://schemas.openxmlformats.org/officeDocument/2006/relationships/slideMaster" Target="../slideMasters/slideMaster1.xml" 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9.jpeg" /><Relationship Id="rId1" Type="http://schemas.openxmlformats.org/officeDocument/2006/relationships/slideMaster" Target="../slideMasters/slideMaster1.xml" 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1.xml" 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1.xml" 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1.xml" 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1.xml" 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1.xml" 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1.xml" 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0.jpe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 /><Relationship Id="rId1" Type="http://schemas.openxmlformats.org/officeDocument/2006/relationships/slideMaster" Target="../slideMasters/slideMaster1.xml" 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 /><Relationship Id="rId117" Type="http://schemas.openxmlformats.org/officeDocument/2006/relationships/slideLayout" Target="../slideLayouts/slideLayout117.xml" /><Relationship Id="rId21" Type="http://schemas.openxmlformats.org/officeDocument/2006/relationships/slideLayout" Target="../slideLayouts/slideLayout21.xml" /><Relationship Id="rId42" Type="http://schemas.openxmlformats.org/officeDocument/2006/relationships/slideLayout" Target="../slideLayouts/slideLayout42.xml" /><Relationship Id="rId47" Type="http://schemas.openxmlformats.org/officeDocument/2006/relationships/slideLayout" Target="../slideLayouts/slideLayout47.xml" /><Relationship Id="rId63" Type="http://schemas.openxmlformats.org/officeDocument/2006/relationships/slideLayout" Target="../slideLayouts/slideLayout63.xml" /><Relationship Id="rId68" Type="http://schemas.openxmlformats.org/officeDocument/2006/relationships/slideLayout" Target="../slideLayouts/slideLayout68.xml" /><Relationship Id="rId84" Type="http://schemas.openxmlformats.org/officeDocument/2006/relationships/slideLayout" Target="../slideLayouts/slideLayout84.xml" /><Relationship Id="rId89" Type="http://schemas.openxmlformats.org/officeDocument/2006/relationships/slideLayout" Target="../slideLayouts/slideLayout89.xml" /><Relationship Id="rId112" Type="http://schemas.openxmlformats.org/officeDocument/2006/relationships/slideLayout" Target="../slideLayouts/slideLayout112.xml" /><Relationship Id="rId16" Type="http://schemas.openxmlformats.org/officeDocument/2006/relationships/slideLayout" Target="../slideLayouts/slideLayout16.xml" /><Relationship Id="rId107" Type="http://schemas.openxmlformats.org/officeDocument/2006/relationships/slideLayout" Target="../slideLayouts/slideLayout107.xml" /><Relationship Id="rId11" Type="http://schemas.openxmlformats.org/officeDocument/2006/relationships/slideLayout" Target="../slideLayouts/slideLayout11.xml" /><Relationship Id="rId24" Type="http://schemas.openxmlformats.org/officeDocument/2006/relationships/slideLayout" Target="../slideLayouts/slideLayout24.xml" /><Relationship Id="rId32" Type="http://schemas.openxmlformats.org/officeDocument/2006/relationships/slideLayout" Target="../slideLayouts/slideLayout32.xml" /><Relationship Id="rId37" Type="http://schemas.openxmlformats.org/officeDocument/2006/relationships/slideLayout" Target="../slideLayouts/slideLayout37.xml" /><Relationship Id="rId40" Type="http://schemas.openxmlformats.org/officeDocument/2006/relationships/slideLayout" Target="../slideLayouts/slideLayout40.xml" /><Relationship Id="rId45" Type="http://schemas.openxmlformats.org/officeDocument/2006/relationships/slideLayout" Target="../slideLayouts/slideLayout45.xml" /><Relationship Id="rId53" Type="http://schemas.openxmlformats.org/officeDocument/2006/relationships/slideLayout" Target="../slideLayouts/slideLayout53.xml" /><Relationship Id="rId58" Type="http://schemas.openxmlformats.org/officeDocument/2006/relationships/slideLayout" Target="../slideLayouts/slideLayout58.xml" /><Relationship Id="rId66" Type="http://schemas.openxmlformats.org/officeDocument/2006/relationships/slideLayout" Target="../slideLayouts/slideLayout66.xml" /><Relationship Id="rId74" Type="http://schemas.openxmlformats.org/officeDocument/2006/relationships/slideLayout" Target="../slideLayouts/slideLayout74.xml" /><Relationship Id="rId79" Type="http://schemas.openxmlformats.org/officeDocument/2006/relationships/slideLayout" Target="../slideLayouts/slideLayout79.xml" /><Relationship Id="rId87" Type="http://schemas.openxmlformats.org/officeDocument/2006/relationships/slideLayout" Target="../slideLayouts/slideLayout87.xml" /><Relationship Id="rId102" Type="http://schemas.openxmlformats.org/officeDocument/2006/relationships/slideLayout" Target="../slideLayouts/slideLayout102.xml" /><Relationship Id="rId110" Type="http://schemas.openxmlformats.org/officeDocument/2006/relationships/slideLayout" Target="../slideLayouts/slideLayout110.xml" /><Relationship Id="rId115" Type="http://schemas.openxmlformats.org/officeDocument/2006/relationships/slideLayout" Target="../slideLayouts/slideLayout115.xml" /><Relationship Id="rId5" Type="http://schemas.openxmlformats.org/officeDocument/2006/relationships/slideLayout" Target="../slideLayouts/slideLayout5.xml" /><Relationship Id="rId61" Type="http://schemas.openxmlformats.org/officeDocument/2006/relationships/slideLayout" Target="../slideLayouts/slideLayout61.xml" /><Relationship Id="rId82" Type="http://schemas.openxmlformats.org/officeDocument/2006/relationships/slideLayout" Target="../slideLayouts/slideLayout82.xml" /><Relationship Id="rId90" Type="http://schemas.openxmlformats.org/officeDocument/2006/relationships/slideLayout" Target="../slideLayouts/slideLayout90.xml" /><Relationship Id="rId95" Type="http://schemas.openxmlformats.org/officeDocument/2006/relationships/slideLayout" Target="../slideLayouts/slideLayout95.xml" /><Relationship Id="rId19" Type="http://schemas.openxmlformats.org/officeDocument/2006/relationships/slideLayout" Target="../slideLayouts/slideLayout19.xml" /><Relationship Id="rId14" Type="http://schemas.openxmlformats.org/officeDocument/2006/relationships/slideLayout" Target="../slideLayouts/slideLayout14.xml" /><Relationship Id="rId22" Type="http://schemas.openxmlformats.org/officeDocument/2006/relationships/slideLayout" Target="../slideLayouts/slideLayout22.xml" /><Relationship Id="rId27" Type="http://schemas.openxmlformats.org/officeDocument/2006/relationships/slideLayout" Target="../slideLayouts/slideLayout27.xml" /><Relationship Id="rId30" Type="http://schemas.openxmlformats.org/officeDocument/2006/relationships/slideLayout" Target="../slideLayouts/slideLayout30.xml" /><Relationship Id="rId35" Type="http://schemas.openxmlformats.org/officeDocument/2006/relationships/slideLayout" Target="../slideLayouts/slideLayout35.xml" /><Relationship Id="rId43" Type="http://schemas.openxmlformats.org/officeDocument/2006/relationships/slideLayout" Target="../slideLayouts/slideLayout43.xml" /><Relationship Id="rId48" Type="http://schemas.openxmlformats.org/officeDocument/2006/relationships/slideLayout" Target="../slideLayouts/slideLayout48.xml" /><Relationship Id="rId56" Type="http://schemas.openxmlformats.org/officeDocument/2006/relationships/slideLayout" Target="../slideLayouts/slideLayout56.xml" /><Relationship Id="rId64" Type="http://schemas.openxmlformats.org/officeDocument/2006/relationships/slideLayout" Target="../slideLayouts/slideLayout64.xml" /><Relationship Id="rId69" Type="http://schemas.openxmlformats.org/officeDocument/2006/relationships/slideLayout" Target="../slideLayouts/slideLayout69.xml" /><Relationship Id="rId77" Type="http://schemas.openxmlformats.org/officeDocument/2006/relationships/slideLayout" Target="../slideLayouts/slideLayout77.xml" /><Relationship Id="rId100" Type="http://schemas.openxmlformats.org/officeDocument/2006/relationships/slideLayout" Target="../slideLayouts/slideLayout100.xml" /><Relationship Id="rId105" Type="http://schemas.openxmlformats.org/officeDocument/2006/relationships/slideLayout" Target="../slideLayouts/slideLayout105.xml" /><Relationship Id="rId113" Type="http://schemas.openxmlformats.org/officeDocument/2006/relationships/slideLayout" Target="../slideLayouts/slideLayout113.xml" /><Relationship Id="rId118" Type="http://schemas.openxmlformats.org/officeDocument/2006/relationships/theme" Target="../theme/theme1.xml" /><Relationship Id="rId8" Type="http://schemas.openxmlformats.org/officeDocument/2006/relationships/slideLayout" Target="../slideLayouts/slideLayout8.xml" /><Relationship Id="rId51" Type="http://schemas.openxmlformats.org/officeDocument/2006/relationships/slideLayout" Target="../slideLayouts/slideLayout51.xml" /><Relationship Id="rId72" Type="http://schemas.openxmlformats.org/officeDocument/2006/relationships/slideLayout" Target="../slideLayouts/slideLayout72.xml" /><Relationship Id="rId80" Type="http://schemas.openxmlformats.org/officeDocument/2006/relationships/slideLayout" Target="../slideLayouts/slideLayout80.xml" /><Relationship Id="rId85" Type="http://schemas.openxmlformats.org/officeDocument/2006/relationships/slideLayout" Target="../slideLayouts/slideLayout85.xml" /><Relationship Id="rId93" Type="http://schemas.openxmlformats.org/officeDocument/2006/relationships/slideLayout" Target="../slideLayouts/slideLayout93.xml" /><Relationship Id="rId98" Type="http://schemas.openxmlformats.org/officeDocument/2006/relationships/slideLayout" Target="../slideLayouts/slideLayout98.xml" /><Relationship Id="rId3" Type="http://schemas.openxmlformats.org/officeDocument/2006/relationships/slideLayout" Target="../slideLayouts/slideLayout3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5" Type="http://schemas.openxmlformats.org/officeDocument/2006/relationships/slideLayout" Target="../slideLayouts/slideLayout25.xml" /><Relationship Id="rId33" Type="http://schemas.openxmlformats.org/officeDocument/2006/relationships/slideLayout" Target="../slideLayouts/slideLayout33.xml" /><Relationship Id="rId38" Type="http://schemas.openxmlformats.org/officeDocument/2006/relationships/slideLayout" Target="../slideLayouts/slideLayout38.xml" /><Relationship Id="rId46" Type="http://schemas.openxmlformats.org/officeDocument/2006/relationships/slideLayout" Target="../slideLayouts/slideLayout46.xml" /><Relationship Id="rId59" Type="http://schemas.openxmlformats.org/officeDocument/2006/relationships/slideLayout" Target="../slideLayouts/slideLayout59.xml" /><Relationship Id="rId67" Type="http://schemas.openxmlformats.org/officeDocument/2006/relationships/slideLayout" Target="../slideLayouts/slideLayout67.xml" /><Relationship Id="rId103" Type="http://schemas.openxmlformats.org/officeDocument/2006/relationships/slideLayout" Target="../slideLayouts/slideLayout103.xml" /><Relationship Id="rId108" Type="http://schemas.openxmlformats.org/officeDocument/2006/relationships/slideLayout" Target="../slideLayouts/slideLayout108.xml" /><Relationship Id="rId116" Type="http://schemas.openxmlformats.org/officeDocument/2006/relationships/slideLayout" Target="../slideLayouts/slideLayout116.xml" /><Relationship Id="rId20" Type="http://schemas.openxmlformats.org/officeDocument/2006/relationships/slideLayout" Target="../slideLayouts/slideLayout20.xml" /><Relationship Id="rId41" Type="http://schemas.openxmlformats.org/officeDocument/2006/relationships/slideLayout" Target="../slideLayouts/slideLayout41.xml" /><Relationship Id="rId54" Type="http://schemas.openxmlformats.org/officeDocument/2006/relationships/slideLayout" Target="../slideLayouts/slideLayout54.xml" /><Relationship Id="rId62" Type="http://schemas.openxmlformats.org/officeDocument/2006/relationships/slideLayout" Target="../slideLayouts/slideLayout62.xml" /><Relationship Id="rId70" Type="http://schemas.openxmlformats.org/officeDocument/2006/relationships/slideLayout" Target="../slideLayouts/slideLayout70.xml" /><Relationship Id="rId75" Type="http://schemas.openxmlformats.org/officeDocument/2006/relationships/slideLayout" Target="../slideLayouts/slideLayout75.xml" /><Relationship Id="rId83" Type="http://schemas.openxmlformats.org/officeDocument/2006/relationships/slideLayout" Target="../slideLayouts/slideLayout83.xml" /><Relationship Id="rId88" Type="http://schemas.openxmlformats.org/officeDocument/2006/relationships/slideLayout" Target="../slideLayouts/slideLayout88.xml" /><Relationship Id="rId91" Type="http://schemas.openxmlformats.org/officeDocument/2006/relationships/slideLayout" Target="../slideLayouts/slideLayout91.xml" /><Relationship Id="rId96" Type="http://schemas.openxmlformats.org/officeDocument/2006/relationships/slideLayout" Target="../slideLayouts/slideLayout96.xml" /><Relationship Id="rId111" Type="http://schemas.openxmlformats.org/officeDocument/2006/relationships/slideLayout" Target="../slideLayouts/slideLayout111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5" Type="http://schemas.openxmlformats.org/officeDocument/2006/relationships/slideLayout" Target="../slideLayouts/slideLayout15.xml" /><Relationship Id="rId23" Type="http://schemas.openxmlformats.org/officeDocument/2006/relationships/slideLayout" Target="../slideLayouts/slideLayout23.xml" /><Relationship Id="rId28" Type="http://schemas.openxmlformats.org/officeDocument/2006/relationships/slideLayout" Target="../slideLayouts/slideLayout28.xml" /><Relationship Id="rId36" Type="http://schemas.openxmlformats.org/officeDocument/2006/relationships/slideLayout" Target="../slideLayouts/slideLayout36.xml" /><Relationship Id="rId49" Type="http://schemas.openxmlformats.org/officeDocument/2006/relationships/slideLayout" Target="../slideLayouts/slideLayout49.xml" /><Relationship Id="rId57" Type="http://schemas.openxmlformats.org/officeDocument/2006/relationships/slideLayout" Target="../slideLayouts/slideLayout57.xml" /><Relationship Id="rId106" Type="http://schemas.openxmlformats.org/officeDocument/2006/relationships/slideLayout" Target="../slideLayouts/slideLayout106.xml" /><Relationship Id="rId114" Type="http://schemas.openxmlformats.org/officeDocument/2006/relationships/slideLayout" Target="../slideLayouts/slideLayout114.xml" /><Relationship Id="rId10" Type="http://schemas.openxmlformats.org/officeDocument/2006/relationships/slideLayout" Target="../slideLayouts/slideLayout10.xml" /><Relationship Id="rId31" Type="http://schemas.openxmlformats.org/officeDocument/2006/relationships/slideLayout" Target="../slideLayouts/slideLayout31.xml" /><Relationship Id="rId44" Type="http://schemas.openxmlformats.org/officeDocument/2006/relationships/slideLayout" Target="../slideLayouts/slideLayout44.xml" /><Relationship Id="rId52" Type="http://schemas.openxmlformats.org/officeDocument/2006/relationships/slideLayout" Target="../slideLayouts/slideLayout52.xml" /><Relationship Id="rId60" Type="http://schemas.openxmlformats.org/officeDocument/2006/relationships/slideLayout" Target="../slideLayouts/slideLayout60.xml" /><Relationship Id="rId65" Type="http://schemas.openxmlformats.org/officeDocument/2006/relationships/slideLayout" Target="../slideLayouts/slideLayout65.xml" /><Relationship Id="rId73" Type="http://schemas.openxmlformats.org/officeDocument/2006/relationships/slideLayout" Target="../slideLayouts/slideLayout73.xml" /><Relationship Id="rId78" Type="http://schemas.openxmlformats.org/officeDocument/2006/relationships/slideLayout" Target="../slideLayouts/slideLayout78.xml" /><Relationship Id="rId81" Type="http://schemas.openxmlformats.org/officeDocument/2006/relationships/slideLayout" Target="../slideLayouts/slideLayout81.xml" /><Relationship Id="rId86" Type="http://schemas.openxmlformats.org/officeDocument/2006/relationships/slideLayout" Target="../slideLayouts/slideLayout86.xml" /><Relationship Id="rId94" Type="http://schemas.openxmlformats.org/officeDocument/2006/relationships/slideLayout" Target="../slideLayouts/slideLayout94.xml" /><Relationship Id="rId99" Type="http://schemas.openxmlformats.org/officeDocument/2006/relationships/slideLayout" Target="../slideLayouts/slideLayout99.xml" /><Relationship Id="rId101" Type="http://schemas.openxmlformats.org/officeDocument/2006/relationships/slideLayout" Target="../slideLayouts/slideLayout10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39" Type="http://schemas.openxmlformats.org/officeDocument/2006/relationships/slideLayout" Target="../slideLayouts/slideLayout39.xml" /><Relationship Id="rId109" Type="http://schemas.openxmlformats.org/officeDocument/2006/relationships/slideLayout" Target="../slideLayouts/slideLayout109.xml" /><Relationship Id="rId34" Type="http://schemas.openxmlformats.org/officeDocument/2006/relationships/slideLayout" Target="../slideLayouts/slideLayout34.xml" /><Relationship Id="rId50" Type="http://schemas.openxmlformats.org/officeDocument/2006/relationships/slideLayout" Target="../slideLayouts/slideLayout50.xml" /><Relationship Id="rId55" Type="http://schemas.openxmlformats.org/officeDocument/2006/relationships/slideLayout" Target="../slideLayouts/slideLayout55.xml" /><Relationship Id="rId76" Type="http://schemas.openxmlformats.org/officeDocument/2006/relationships/slideLayout" Target="../slideLayouts/slideLayout76.xml" /><Relationship Id="rId97" Type="http://schemas.openxmlformats.org/officeDocument/2006/relationships/slideLayout" Target="../slideLayouts/slideLayout97.xml" /><Relationship Id="rId104" Type="http://schemas.openxmlformats.org/officeDocument/2006/relationships/slideLayout" Target="../slideLayouts/slideLayout104.xml" /><Relationship Id="rId7" Type="http://schemas.openxmlformats.org/officeDocument/2006/relationships/slideLayout" Target="../slideLayouts/slideLayout7.xml" /><Relationship Id="rId71" Type="http://schemas.openxmlformats.org/officeDocument/2006/relationships/slideLayout" Target="../slideLayouts/slideLayout71.xml" /><Relationship Id="rId92" Type="http://schemas.openxmlformats.org/officeDocument/2006/relationships/slideLayout" Target="../slideLayouts/slideLayout92.xml" /><Relationship Id="rId2" Type="http://schemas.openxmlformats.org/officeDocument/2006/relationships/slideLayout" Target="../slideLayouts/slideLayout2.xml" /><Relationship Id="rId29" Type="http://schemas.openxmlformats.org/officeDocument/2006/relationships/slideLayout" Target="../slideLayouts/slideLayout2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70.xml" 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6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3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dirty="0"/>
              <a:t>TO DO PLANNER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93683" y="220718"/>
            <a:ext cx="616431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&lt;h3 id="form-time"&gt;&lt;/h3&gt;</a:t>
            </a:r>
          </a:p>
          <a:p>
            <a:r>
              <a:rPr lang="en-US" dirty="0"/>
              <a:t>  &lt;form id="</a:t>
            </a:r>
            <a:r>
              <a:rPr lang="en-US" dirty="0" err="1"/>
              <a:t>myform</a:t>
            </a:r>
            <a:r>
              <a:rPr lang="en-US" dirty="0"/>
              <a:t>"&gt;</a:t>
            </a:r>
          </a:p>
          <a:p>
            <a:r>
              <a:rPr lang="en-US" dirty="0"/>
              <a:t>    &lt;hr class="line"&gt;</a:t>
            </a:r>
          </a:p>
          <a:p>
            <a:r>
              <a:rPr lang="en-US" dirty="0"/>
              <a:t>    &lt;input type="text" id="title" name="title" placeholder="Event title"/&gt;</a:t>
            </a:r>
          </a:p>
          <a:p>
            <a:r>
              <a:rPr lang="en-US" dirty="0"/>
              <a:t>    &lt;hr class="line"&gt;</a:t>
            </a:r>
          </a:p>
          <a:p>
            <a:r>
              <a:rPr lang="en-US" dirty="0"/>
              <a:t>    &lt;input type="text" id="description" name="description" placeholder="Event description"/&gt;</a:t>
            </a:r>
          </a:p>
          <a:p>
            <a:r>
              <a:rPr lang="en-US" dirty="0"/>
              <a:t>    &lt;hr class="line"&gt;</a:t>
            </a:r>
          </a:p>
          <a:p>
            <a:r>
              <a:rPr lang="en-US" dirty="0"/>
              <a:t>  &lt;/form&gt;</a:t>
            </a:r>
          </a:p>
          <a:p>
            <a:r>
              <a:rPr lang="en-US" dirty="0"/>
              <a:t>&lt;/div&gt;</a:t>
            </a:r>
          </a:p>
          <a:p>
            <a:r>
              <a:rPr lang="en-US" dirty="0"/>
              <a:t>&lt;/main&gt;</a:t>
            </a:r>
          </a:p>
          <a:p>
            <a:r>
              <a:rPr lang="en-US" dirty="0"/>
              <a:t>    &lt;script </a:t>
            </a:r>
            <a:r>
              <a:rPr lang="en-US" dirty="0" err="1"/>
              <a:t>src</a:t>
            </a:r>
            <a:r>
              <a:rPr lang="en-US" dirty="0"/>
              <a:t>="https://code.jquery.com/jquery-3.4.1.min.js"&gt;&lt;/script&gt;</a:t>
            </a:r>
          </a:p>
          <a:p>
            <a:r>
              <a:rPr lang="en-US" dirty="0"/>
              <a:t>    &lt;script </a:t>
            </a:r>
            <a:r>
              <a:rPr lang="en-US" dirty="0" err="1"/>
              <a:t>src</a:t>
            </a:r>
            <a:r>
              <a:rPr lang="en-US" dirty="0"/>
              <a:t>="https://cdnjs.cloudflare.com/ajax/libs/moment.js/2.24.0/moment.min.js"&gt;&lt;/script&gt;</a:t>
            </a:r>
          </a:p>
          <a:p>
            <a:r>
              <a:rPr lang="en-US" dirty="0"/>
              <a:t>    &lt;script </a:t>
            </a:r>
            <a:r>
              <a:rPr lang="en-US" dirty="0" err="1"/>
              <a:t>src</a:t>
            </a:r>
            <a:r>
              <a:rPr lang="en-US" dirty="0"/>
              <a:t>="javascript.js"&gt;&lt;/script&gt;</a:t>
            </a:r>
          </a:p>
          <a:p>
            <a:r>
              <a:rPr lang="en-US" dirty="0"/>
              <a:t>  &lt;/body&gt;</a:t>
            </a:r>
          </a:p>
          <a:p>
            <a:r>
              <a:rPr lang="en-US" dirty="0"/>
              <a:t>&lt;/html&gt;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folder structure for HTML  application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1f5dca458e3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1"/>
          <p:cNvSpPr txBox="1"/>
          <p:nvPr>
            <p:ph idx="1" type="body"/>
          </p:nvPr>
        </p:nvSpPr>
        <p:spPr>
          <a:xfrm>
            <a:off x="2634216" y="802314"/>
            <a:ext cx="40170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6" name="Google Shape;1886;p1"/>
          <p:cNvSpPr txBox="1"/>
          <p:nvPr/>
        </p:nvSpPr>
        <p:spPr>
          <a:xfrm>
            <a:off x="3878450" y="1858750"/>
            <a:ext cx="30000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def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https://github.com/varshiniram5/GROUP-A54-FSD/tree/main/TASK%203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0" y="1582399"/>
            <a:ext cx="4204741" cy="373817"/>
          </a:xfrm>
        </p:spPr>
        <p:txBody>
          <a:bodyPr/>
          <a:lstStyle/>
          <a:p>
            <a:r>
              <a:rPr lang="en-IN" sz="1800" dirty="0"/>
              <a:t>SNEHA B</a:t>
            </a:r>
          </a:p>
          <a:p>
            <a:r>
              <a:rPr lang="en-IN" sz="1800" dirty="0"/>
              <a:t>SAI SUSHMITHA J</a:t>
            </a:r>
          </a:p>
          <a:p>
            <a:r>
              <a:rPr lang="en-IN" sz="1800" dirty="0"/>
              <a:t>VEDA VARSHINI R</a:t>
            </a:r>
          </a:p>
          <a:p>
            <a:r>
              <a:rPr lang="en-IN" sz="1800" dirty="0"/>
              <a:t>PENUMALLI JITHYA REDDY</a:t>
            </a:r>
          </a:p>
          <a:p>
            <a:r>
              <a:rPr lang="en-IN" sz="1800" dirty="0"/>
              <a:t> 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9450" y="647046"/>
            <a:ext cx="68919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5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uniform front end code for “Your Project”</a:t>
            </a:r>
            <a:endParaRPr sz="15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interactive front end code for “Your Project”</a:t>
            </a:r>
            <a:endParaRPr sz="1500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48" name="Google Shape;1848;g1f5dca458e3_0_0"/>
          <p:cNvSpPr txBox="1">
            <a:spLocks noGrp="1"/>
          </p:cNvSpPr>
          <p:nvPr>
            <p:ph type="body" idx="2"/>
          </p:nvPr>
        </p:nvSpPr>
        <p:spPr>
          <a:xfrm>
            <a:off x="489450" y="3568146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Developing complicated UI using </a:t>
            </a:r>
            <a:r>
              <a:rPr lang="en-US" sz="1100">
                <a:latin typeface="EB Garamond"/>
                <a:ea typeface="EB Garamond"/>
                <a:cs typeface="EB Garamond"/>
                <a:sym typeface="EB Garamond"/>
              </a:rPr>
              <a:t>HTML</a:t>
            </a: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components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Using props drilling and context to pass variables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Getting familiar with different type of api calls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Handling different input data</a:t>
            </a:r>
            <a:endParaRPr sz="110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9" name="Google Shape;1849;g1f5dca458e3_0_0"/>
          <p:cNvSpPr txBox="1"/>
          <p:nvPr/>
        </p:nvSpPr>
        <p:spPr>
          <a:xfrm>
            <a:off x="489450" y="253953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0" name="Google Shape;1850;g1f5dca458e3_0_0"/>
          <p:cNvSpPr txBox="1"/>
          <p:nvPr/>
        </p:nvSpPr>
        <p:spPr>
          <a:xfrm>
            <a:off x="445780" y="317196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4" y="250825"/>
            <a:ext cx="3823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:: Frontend</a:t>
            </a:r>
            <a:r>
              <a:rPr lang="en-US" sz="180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Creation</a:t>
            </a:r>
            <a:endParaRPr sz="1800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852" name="Google Shape;1852;g1f5dca458e3_0_0"/>
          <p:cNvSpPr txBox="1"/>
          <p:nvPr/>
        </p:nvSpPr>
        <p:spPr>
          <a:xfrm>
            <a:off x="489450" y="2220953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Metric:</a:t>
            </a:r>
            <a:endParaRPr sz="1200" i="0" u="none" strike="noStrike" cap="none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8" name="Google Shape;1858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-91440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g2139e008f02_0_0"/>
          <p:cNvSpPr txBox="1"/>
          <p:nvPr/>
        </p:nvSpPr>
        <p:spPr>
          <a:xfrm>
            <a:off x="546804" y="34834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0" y="-813792"/>
            <a:ext cx="457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630621" y="903890"/>
            <a:ext cx="622737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&lt;!DOCTYPE html&gt;</a:t>
            </a:r>
          </a:p>
          <a:p>
            <a:r>
              <a:rPr lang="en-US" dirty="0"/>
              <a:t>&lt;html </a:t>
            </a:r>
            <a:r>
              <a:rPr lang="en-US" dirty="0" err="1"/>
              <a:t>lang</a:t>
            </a:r>
            <a:r>
              <a:rPr lang="en-US" dirty="0"/>
              <a:t>="en"&gt;</a:t>
            </a:r>
          </a:p>
          <a:p>
            <a:r>
              <a:rPr lang="en-US" dirty="0"/>
              <a:t>  &lt;head&gt;</a:t>
            </a:r>
          </a:p>
          <a:p>
            <a:r>
              <a:rPr lang="en-US" dirty="0"/>
              <a:t>    &lt;meta </a:t>
            </a:r>
            <a:r>
              <a:rPr lang="en-US" dirty="0" err="1"/>
              <a:t>charset</a:t>
            </a:r>
            <a:r>
              <a:rPr lang="en-US" dirty="0"/>
              <a:t>="UTF-8" /&gt;</a:t>
            </a:r>
          </a:p>
          <a:p>
            <a:r>
              <a:rPr lang="en-US" dirty="0"/>
              <a:t>    &lt;meta name="viewport" content="width=device-width, initial-scale=1.0" /&gt;</a:t>
            </a:r>
          </a:p>
          <a:p>
            <a:r>
              <a:rPr lang="en-US" dirty="0"/>
              <a:t>    &lt;meta http-equiv="X-UA-Compatible" content="</a:t>
            </a:r>
            <a:r>
              <a:rPr lang="en-US" dirty="0" err="1"/>
              <a:t>ie</a:t>
            </a:r>
            <a:r>
              <a:rPr lang="en-US" dirty="0"/>
              <a:t>=edge" /&gt;</a:t>
            </a:r>
          </a:p>
          <a:p>
            <a:r>
              <a:rPr lang="en-US" dirty="0"/>
              <a:t>    &lt;link</a:t>
            </a:r>
          </a:p>
          <a:p>
            <a:r>
              <a:rPr lang="en-US" dirty="0"/>
              <a:t>      </a:t>
            </a:r>
            <a:r>
              <a:rPr lang="en-US" dirty="0" err="1"/>
              <a:t>rel</a:t>
            </a:r>
            <a:r>
              <a:rPr lang="en-US" dirty="0"/>
              <a:t>="</a:t>
            </a:r>
            <a:r>
              <a:rPr lang="en-US" dirty="0" err="1"/>
              <a:t>stylesheet</a:t>
            </a:r>
            <a:r>
              <a:rPr lang="en-US" dirty="0"/>
              <a:t>"</a:t>
            </a:r>
          </a:p>
          <a:p>
            <a:r>
              <a:rPr lang="en-US" dirty="0"/>
              <a:t>      </a:t>
            </a:r>
            <a:r>
              <a:rPr lang="en-US" dirty="0" err="1"/>
              <a:t>href</a:t>
            </a:r>
            <a:r>
              <a:rPr lang="en-US" dirty="0"/>
              <a:t>="https://stackpath.bootstrapcdn.com/bootstrap/4.3.1/css/bootstrap.min.css"</a:t>
            </a:r>
          </a:p>
          <a:p>
            <a:r>
              <a:rPr lang="en-US" dirty="0"/>
              <a:t>    /&gt;</a:t>
            </a:r>
          </a:p>
          <a:p>
            <a:r>
              <a:rPr lang="en-US" dirty="0"/>
              <a:t>    &lt;link</a:t>
            </a:r>
          </a:p>
          <a:p>
            <a:r>
              <a:rPr lang="en-US" dirty="0"/>
              <a:t>      </a:t>
            </a:r>
            <a:r>
              <a:rPr lang="en-US" dirty="0" err="1"/>
              <a:t>rel</a:t>
            </a:r>
            <a:r>
              <a:rPr lang="en-US" dirty="0"/>
              <a:t>="</a:t>
            </a:r>
            <a:r>
              <a:rPr lang="en-US" dirty="0" err="1"/>
              <a:t>stylesheet</a:t>
            </a:r>
            <a:r>
              <a:rPr lang="en-US" dirty="0"/>
              <a:t>"</a:t>
            </a:r>
          </a:p>
          <a:p>
            <a:r>
              <a:rPr lang="en-US" dirty="0"/>
              <a:t>     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72662" y="273269"/>
            <a:ext cx="618533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href</a:t>
            </a:r>
            <a:r>
              <a:rPr lang="en-US" dirty="0"/>
              <a:t>="https://use.fontawesome.com/releases/v5.8.1/css/all.css"</a:t>
            </a:r>
          </a:p>
          <a:p>
            <a:r>
              <a:rPr lang="en-US" dirty="0"/>
              <a:t>      integrity="sha384-50oBUHEmvpQ+1lW4y57PTFmhCaXp0ML5d60M1M7uH2+nqUivzIebhndOJK28anvf"</a:t>
            </a:r>
          </a:p>
          <a:p>
            <a:r>
              <a:rPr lang="en-US" dirty="0"/>
              <a:t>      </a:t>
            </a:r>
            <a:r>
              <a:rPr lang="en-US" dirty="0" err="1"/>
              <a:t>crossorigin</a:t>
            </a:r>
            <a:r>
              <a:rPr lang="en-US" dirty="0"/>
              <a:t>="anonymous"</a:t>
            </a:r>
          </a:p>
          <a:p>
            <a:r>
              <a:rPr lang="en-US" dirty="0"/>
              <a:t>    /&gt;</a:t>
            </a:r>
          </a:p>
          <a:p>
            <a:r>
              <a:rPr lang="en-US" dirty="0"/>
              <a:t>    &lt;link </a:t>
            </a:r>
            <a:r>
              <a:rPr lang="en-US" dirty="0" err="1"/>
              <a:t>href</a:t>
            </a:r>
            <a:r>
              <a:rPr lang="en-US" dirty="0"/>
              <a:t>="https://fonts.googleapis.com/css2?family=Noto+Sans:wght@400;700&amp;family=Ubuntu:wght@300;400;500&amp;display=swap" </a:t>
            </a:r>
            <a:r>
              <a:rPr lang="en-US" dirty="0" err="1"/>
              <a:t>rel</a:t>
            </a:r>
            <a:r>
              <a:rPr lang="en-US" dirty="0"/>
              <a:t>="</a:t>
            </a:r>
            <a:r>
              <a:rPr lang="en-US" dirty="0" err="1"/>
              <a:t>stylesheet</a:t>
            </a:r>
            <a:r>
              <a:rPr lang="en-US" dirty="0"/>
              <a:t>"&gt;</a:t>
            </a:r>
          </a:p>
          <a:p>
            <a:r>
              <a:rPr lang="en-US" dirty="0"/>
              <a:t>    &lt;link </a:t>
            </a:r>
            <a:r>
              <a:rPr lang="en-US" dirty="0" err="1"/>
              <a:t>rel</a:t>
            </a:r>
            <a:r>
              <a:rPr lang="en-US" dirty="0"/>
              <a:t>="</a:t>
            </a:r>
            <a:r>
              <a:rPr lang="en-US" dirty="0" err="1"/>
              <a:t>stylesheet</a:t>
            </a:r>
            <a:r>
              <a:rPr lang="en-US" dirty="0"/>
              <a:t>" </a:t>
            </a:r>
            <a:r>
              <a:rPr lang="en-US" dirty="0" err="1"/>
              <a:t>href</a:t>
            </a:r>
            <a:r>
              <a:rPr lang="en-US" dirty="0"/>
              <a:t>="style.css" /&gt;</a:t>
            </a:r>
          </a:p>
          <a:p>
            <a:r>
              <a:rPr lang="en-US" dirty="0"/>
              <a:t>    &lt;title&gt;Work Day Scheduler&lt;/title&gt;</a:t>
            </a:r>
          </a:p>
          <a:p>
            <a:r>
              <a:rPr lang="en-US" dirty="0"/>
              <a:t>  &lt;/head&gt;</a:t>
            </a:r>
          </a:p>
        </p:txBody>
      </p:sp>
      <p:sp>
        <p:nvSpPr>
          <p:cNvPr id="3" name="Rectangle 2"/>
          <p:cNvSpPr/>
          <p:nvPr/>
        </p:nvSpPr>
        <p:spPr>
          <a:xfrm>
            <a:off x="777767" y="2974428"/>
            <a:ext cx="667406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&lt;body&gt;</a:t>
            </a:r>
          </a:p>
          <a:p>
            <a:r>
              <a:rPr lang="en-US" dirty="0"/>
              <a:t>    &lt;!-- current time line --&gt;</a:t>
            </a:r>
          </a:p>
          <a:p>
            <a:r>
              <a:rPr lang="en-US" dirty="0"/>
              <a:t>&lt;div class="container"&gt;</a:t>
            </a:r>
          </a:p>
          <a:p>
            <a:r>
              <a:rPr lang="en-US" dirty="0"/>
              <a:t>  &lt;div id="current-time" class="grid-container"&gt;</a:t>
            </a:r>
          </a:p>
          <a:p>
            <a:r>
              <a:rPr lang="en-US" dirty="0"/>
              <a:t>    &lt;hr id="current-line"&gt;</a:t>
            </a:r>
          </a:p>
          <a:p>
            <a:r>
              <a:rPr lang="en-US" dirty="0"/>
              <a:t>    &lt;span id="triangle"&gt;&lt;/span&gt;</a:t>
            </a:r>
          </a:p>
          <a:p>
            <a:r>
              <a:rPr lang="en-US" dirty="0"/>
              <a:t>  &lt;/div&gt;</a:t>
            </a:r>
          </a:p>
          <a:p>
            <a:r>
              <a:rPr lang="en-US" dirty="0"/>
              <a:t>&lt;/div&gt;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62152" y="371148"/>
            <a:ext cx="619584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&lt;!-- header --&gt;</a:t>
            </a:r>
          </a:p>
          <a:p>
            <a:r>
              <a:rPr lang="en-US" dirty="0"/>
              <a:t>    &lt;header class="container-fluid position-fixed"&gt;</a:t>
            </a:r>
          </a:p>
          <a:p>
            <a:r>
              <a:rPr lang="en-US" dirty="0"/>
              <a:t>      &lt;div id="header-content" class="container"&gt;</a:t>
            </a:r>
          </a:p>
          <a:p>
            <a:r>
              <a:rPr lang="en-US" dirty="0"/>
              <a:t>        &lt;div class="grid-container"&gt;</a:t>
            </a:r>
          </a:p>
          <a:p>
            <a:r>
              <a:rPr lang="en-US" dirty="0"/>
              <a:t>          &lt;h1 id="day-display" class=""&gt;THURSDAY&lt;/h1&gt;</a:t>
            </a:r>
          </a:p>
          <a:p>
            <a:r>
              <a:rPr lang="en-US" dirty="0"/>
              <a:t>          &lt;div id="time-display" class="text-align-right"&gt;</a:t>
            </a:r>
          </a:p>
          <a:p>
            <a:r>
              <a:rPr lang="en-US" dirty="0"/>
              <a:t>            &lt;h1 id="time-digits" class="d-inline"&gt;10:45&lt;/h1&gt;</a:t>
            </a:r>
          </a:p>
          <a:p>
            <a:r>
              <a:rPr lang="en-US" dirty="0"/>
              <a:t>            &lt;h3 id="time-period" class="d-inline"&gt;&lt;/h3&gt;</a:t>
            </a:r>
          </a:p>
          <a:p>
            <a:r>
              <a:rPr lang="en-US" dirty="0"/>
              <a:t>          &lt;/div&gt;</a:t>
            </a:r>
          </a:p>
          <a:p>
            <a:r>
              <a:rPr lang="en-US" dirty="0"/>
              <a:t>        &lt;/div&gt;</a:t>
            </a:r>
          </a:p>
          <a:p>
            <a:r>
              <a:rPr lang="en-US" dirty="0"/>
              <a:t>      &lt;/div&gt;</a:t>
            </a:r>
          </a:p>
          <a:p>
            <a:r>
              <a:rPr lang="en-US" dirty="0"/>
              <a:t>    &lt;/header&gt;</a:t>
            </a:r>
          </a:p>
          <a:p>
            <a:r>
              <a:rPr lang="en-US" dirty="0"/>
              <a:t>&lt;!-- </a:t>
            </a:r>
            <a:r>
              <a:rPr lang="en-US" dirty="0" err="1"/>
              <a:t>timeblocks</a:t>
            </a:r>
            <a:r>
              <a:rPr lang="en-US" dirty="0"/>
              <a:t> --&gt;</a:t>
            </a:r>
          </a:p>
          <a:p>
            <a:r>
              <a:rPr lang="en-US" dirty="0"/>
              <a:t>&lt;main&gt;</a:t>
            </a:r>
          </a:p>
          <a:p>
            <a:r>
              <a:rPr lang="en-US" dirty="0"/>
              <a:t>&lt;div id="</a:t>
            </a:r>
            <a:r>
              <a:rPr lang="en-US" dirty="0" err="1"/>
              <a:t>timeblocks</a:t>
            </a:r>
            <a:r>
              <a:rPr lang="en-US" dirty="0"/>
              <a:t>"&gt;</a:t>
            </a:r>
          </a:p>
          <a:p>
            <a:r>
              <a:rPr lang="en-US" dirty="0"/>
              <a:t>  &lt;div class="container"&gt;</a:t>
            </a:r>
          </a:p>
          <a:p>
            <a:r>
              <a:rPr lang="en-US" dirty="0"/>
              <a:t>    &lt;!-- </a:t>
            </a:r>
            <a:r>
              <a:rPr lang="en-US" dirty="0" err="1"/>
              <a:t>timeblock</a:t>
            </a:r>
            <a:r>
              <a:rPr lang="en-US" dirty="0"/>
              <a:t> 9am --&gt;</a:t>
            </a:r>
          </a:p>
          <a:p>
            <a:r>
              <a:rPr lang="en-US" dirty="0"/>
              <a:t>    &lt;div class="time-line grid-container"&gt;</a:t>
            </a:r>
          </a:p>
          <a:p>
            <a:r>
              <a:rPr lang="en-US" dirty="0"/>
              <a:t>      &lt;p class="side-time"&gt;9AM&lt;/p&gt;</a:t>
            </a:r>
          </a:p>
          <a:p>
            <a:r>
              <a:rPr lang="en-US" dirty="0"/>
              <a:t>    &lt;/div&gt;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4193" y="371148"/>
            <a:ext cx="6153807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&lt;div class="grid-container"&gt;</a:t>
            </a:r>
          </a:p>
          <a:p>
            <a:r>
              <a:rPr lang="en-US" dirty="0"/>
              <a:t>      &lt;p class="side-time"&gt;10AM&lt;/p&gt;</a:t>
            </a:r>
          </a:p>
          <a:p>
            <a:r>
              <a:rPr lang="en-US" dirty="0"/>
              <a:t>      &lt;div id="9" class="time-block empty" data-value="9"&gt;</a:t>
            </a:r>
          </a:p>
          <a:p>
            <a:r>
              <a:rPr lang="en-US" dirty="0"/>
              <a:t>      &lt;/div&gt;</a:t>
            </a:r>
          </a:p>
          <a:p>
            <a:r>
              <a:rPr lang="en-US" dirty="0"/>
              <a:t>    &lt;/div&gt;</a:t>
            </a:r>
          </a:p>
          <a:p>
            <a:r>
              <a:rPr lang="en-US" dirty="0"/>
              <a:t>    &lt;!-- </a:t>
            </a:r>
            <a:r>
              <a:rPr lang="en-US" dirty="0" err="1"/>
              <a:t>timeblock</a:t>
            </a:r>
            <a:r>
              <a:rPr lang="en-US" dirty="0"/>
              <a:t> 10am --&gt;</a:t>
            </a:r>
          </a:p>
          <a:p>
            <a:r>
              <a:rPr lang="en-US" dirty="0"/>
              <a:t>    &lt;div class="grid-container"&gt;</a:t>
            </a:r>
          </a:p>
          <a:p>
            <a:r>
              <a:rPr lang="en-US" dirty="0"/>
              <a:t>      &lt;p class="side-time"&gt;11AM&lt;/p&gt;</a:t>
            </a:r>
          </a:p>
          <a:p>
            <a:r>
              <a:rPr lang="en-US" dirty="0"/>
              <a:t>      &lt;div id="10" class="time-block empty" data-value="10"&gt;</a:t>
            </a:r>
          </a:p>
          <a:p>
            <a:r>
              <a:rPr lang="en-US" dirty="0"/>
              <a:t>      &lt;/div&gt;</a:t>
            </a:r>
          </a:p>
          <a:p>
            <a:r>
              <a:rPr lang="en-US" dirty="0"/>
              <a:t>    &lt;/div&gt;</a:t>
            </a:r>
          </a:p>
          <a:p>
            <a:r>
              <a:rPr lang="en-US" dirty="0"/>
              <a:t>    &lt;!-- </a:t>
            </a:r>
            <a:r>
              <a:rPr lang="en-US" dirty="0" err="1"/>
              <a:t>timeblock</a:t>
            </a:r>
            <a:r>
              <a:rPr lang="en-US" dirty="0"/>
              <a:t> 11am --&gt;</a:t>
            </a:r>
          </a:p>
          <a:p>
            <a:r>
              <a:rPr lang="en-US" dirty="0"/>
              <a:t>    &lt;div class="grid-container"&gt;</a:t>
            </a:r>
          </a:p>
          <a:p>
            <a:r>
              <a:rPr lang="en-US" dirty="0"/>
              <a:t>      &lt;p class="side-time"&gt;12PM&lt;/p&gt;</a:t>
            </a:r>
          </a:p>
          <a:p>
            <a:r>
              <a:rPr lang="en-US" dirty="0"/>
              <a:t>      &lt;div id="11" class="time-block empty" data-value="11"&gt;</a:t>
            </a:r>
          </a:p>
          <a:p>
            <a:r>
              <a:rPr lang="en-US" dirty="0"/>
              <a:t>      &lt;/div&gt;</a:t>
            </a:r>
          </a:p>
          <a:p>
            <a:r>
              <a:rPr lang="en-US" dirty="0"/>
              <a:t>    &lt;/div&gt;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9090" y="263426"/>
            <a:ext cx="625891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&lt;!-- </a:t>
            </a:r>
            <a:r>
              <a:rPr lang="en-US" dirty="0" err="1"/>
              <a:t>timeblock</a:t>
            </a:r>
            <a:r>
              <a:rPr lang="en-US" dirty="0"/>
              <a:t> 12pm --&gt;</a:t>
            </a:r>
          </a:p>
          <a:p>
            <a:r>
              <a:rPr lang="en-US" dirty="0"/>
              <a:t>    &lt;div class="grid-container"&gt;</a:t>
            </a:r>
          </a:p>
          <a:p>
            <a:r>
              <a:rPr lang="en-US" dirty="0"/>
              <a:t>      &lt;p class="side-time"&gt;1PM&lt;/p&gt;</a:t>
            </a:r>
          </a:p>
          <a:p>
            <a:r>
              <a:rPr lang="en-US" dirty="0"/>
              <a:t>      &lt;div id="12" class="time-block empty" data-value="12"&gt;</a:t>
            </a:r>
          </a:p>
          <a:p>
            <a:r>
              <a:rPr lang="en-US" dirty="0"/>
              <a:t>      &lt;/div&gt;</a:t>
            </a:r>
          </a:p>
          <a:p>
            <a:r>
              <a:rPr lang="en-US" dirty="0"/>
              <a:t>    &lt;/div&gt;</a:t>
            </a:r>
          </a:p>
          <a:p>
            <a:r>
              <a:rPr lang="en-US" dirty="0"/>
              <a:t>    &lt;!-- </a:t>
            </a:r>
            <a:r>
              <a:rPr lang="en-US" dirty="0" err="1"/>
              <a:t>timeblock</a:t>
            </a:r>
            <a:r>
              <a:rPr lang="en-US" dirty="0"/>
              <a:t> 1pm --&gt;</a:t>
            </a:r>
          </a:p>
          <a:p>
            <a:r>
              <a:rPr lang="en-US" dirty="0"/>
              <a:t>    &lt;div class="grid-container"&gt;</a:t>
            </a:r>
          </a:p>
          <a:p>
            <a:r>
              <a:rPr lang="en-US" dirty="0"/>
              <a:t>      &lt;p class="side-time"&gt;2PM&lt;/p&gt;</a:t>
            </a:r>
          </a:p>
          <a:p>
            <a:r>
              <a:rPr lang="en-US" dirty="0"/>
              <a:t>      &lt;div id="13" class="time-block empty" data-value="13"&gt;</a:t>
            </a:r>
          </a:p>
          <a:p>
            <a:r>
              <a:rPr lang="en-US" dirty="0"/>
              <a:t>      &lt;/div&gt;</a:t>
            </a:r>
          </a:p>
          <a:p>
            <a:r>
              <a:rPr lang="en-US" dirty="0"/>
              <a:t>    &lt;/div&gt;</a:t>
            </a:r>
          </a:p>
          <a:p>
            <a:r>
              <a:rPr lang="en-US" dirty="0"/>
              <a:t>    &lt;!-- </a:t>
            </a:r>
            <a:r>
              <a:rPr lang="en-US" dirty="0" err="1"/>
              <a:t>timeblock</a:t>
            </a:r>
            <a:r>
              <a:rPr lang="en-US" dirty="0"/>
              <a:t> 2pm --&gt;</a:t>
            </a:r>
          </a:p>
          <a:p>
            <a:r>
              <a:rPr lang="en-US" dirty="0"/>
              <a:t>    &lt;div class="grid-container"&gt;</a:t>
            </a:r>
          </a:p>
          <a:p>
            <a:r>
              <a:rPr lang="en-US" dirty="0"/>
              <a:t>      &lt;p class="side-time"&gt;3PM&lt;/p&gt;</a:t>
            </a:r>
          </a:p>
          <a:p>
            <a:r>
              <a:rPr lang="en-US" dirty="0"/>
              <a:t>      &lt;div id="14" class="time-block empty" data-value="14"&gt;</a:t>
            </a:r>
          </a:p>
          <a:p>
            <a:r>
              <a:rPr lang="en-US" dirty="0"/>
              <a:t>      &lt;/div&gt;</a:t>
            </a:r>
          </a:p>
          <a:p>
            <a:r>
              <a:rPr lang="en-US" dirty="0"/>
              <a:t>    &lt;/div&gt;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0110" y="126124"/>
            <a:ext cx="623789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&lt;!-- </a:t>
            </a:r>
            <a:r>
              <a:rPr lang="en-US" dirty="0" err="1"/>
              <a:t>timeblock</a:t>
            </a:r>
            <a:r>
              <a:rPr lang="en-US" dirty="0"/>
              <a:t> 3pm --&gt;</a:t>
            </a:r>
          </a:p>
          <a:p>
            <a:r>
              <a:rPr lang="en-US" dirty="0"/>
              <a:t>    &lt;div class="grid-container"&gt;</a:t>
            </a:r>
          </a:p>
          <a:p>
            <a:r>
              <a:rPr lang="en-US" dirty="0"/>
              <a:t>      &lt;p class="side-time"&gt;4PM&lt;/p&gt;</a:t>
            </a:r>
          </a:p>
          <a:p>
            <a:r>
              <a:rPr lang="en-US" dirty="0"/>
              <a:t>      &lt;div id="15" class="time-block empty" data-value="15"&gt;</a:t>
            </a:r>
          </a:p>
          <a:p>
            <a:r>
              <a:rPr lang="en-US" dirty="0"/>
              <a:t>      &lt;/div&gt;</a:t>
            </a:r>
          </a:p>
          <a:p>
            <a:r>
              <a:rPr lang="en-US" dirty="0"/>
              <a:t>    &lt;/div&gt;</a:t>
            </a:r>
          </a:p>
          <a:p>
            <a:r>
              <a:rPr lang="en-US" dirty="0"/>
              <a:t>    &lt;!-- </a:t>
            </a:r>
            <a:r>
              <a:rPr lang="en-US" dirty="0" err="1"/>
              <a:t>timeblock</a:t>
            </a:r>
            <a:r>
              <a:rPr lang="en-US" dirty="0"/>
              <a:t> 4pm --&gt;</a:t>
            </a:r>
          </a:p>
          <a:p>
            <a:r>
              <a:rPr lang="en-US" dirty="0"/>
              <a:t>    &lt;div class="grid-container"&gt;</a:t>
            </a:r>
          </a:p>
          <a:p>
            <a:r>
              <a:rPr lang="en-US" dirty="0"/>
              <a:t>      &lt;p class="side-time"&gt;5PM&lt;/p&gt;</a:t>
            </a:r>
          </a:p>
          <a:p>
            <a:r>
              <a:rPr lang="en-US" dirty="0"/>
              <a:t>      &lt;div id="16" class="time-block empty" data-value="16"&gt;</a:t>
            </a:r>
          </a:p>
          <a:p>
            <a:r>
              <a:rPr lang="en-US" dirty="0"/>
              <a:t>      &lt;/div&gt;</a:t>
            </a:r>
          </a:p>
          <a:p>
            <a:r>
              <a:rPr lang="en-US" dirty="0"/>
              <a:t>    &lt;/div&gt;</a:t>
            </a:r>
          </a:p>
          <a:p>
            <a:r>
              <a:rPr lang="en-US" dirty="0"/>
              <a:t> &lt;/div&gt;  &lt;!-- end of container div --&gt;</a:t>
            </a:r>
          </a:p>
          <a:p>
            <a:r>
              <a:rPr lang="en-US" dirty="0"/>
              <a:t>&lt;/div&gt; &lt;!-- end of </a:t>
            </a:r>
            <a:r>
              <a:rPr lang="en-US" dirty="0" err="1"/>
              <a:t>timeblock</a:t>
            </a:r>
            <a:r>
              <a:rPr lang="en-US" dirty="0"/>
              <a:t> div --&gt;</a:t>
            </a:r>
          </a:p>
          <a:p>
            <a:endParaRPr lang="en-US" dirty="0"/>
          </a:p>
          <a:p>
            <a:r>
              <a:rPr lang="en-US" dirty="0"/>
              <a:t>&lt;!-- </a:t>
            </a:r>
            <a:r>
              <a:rPr lang="en-US" dirty="0" err="1"/>
              <a:t>timeblock</a:t>
            </a:r>
            <a:r>
              <a:rPr lang="en-US" dirty="0"/>
              <a:t> form --&gt;</a:t>
            </a:r>
          </a:p>
          <a:p>
            <a:r>
              <a:rPr lang="en-US" dirty="0"/>
              <a:t>&lt;div id="text-form" style="display: none;"&gt;</a:t>
            </a:r>
          </a:p>
          <a:p>
            <a:r>
              <a:rPr lang="en-US" dirty="0"/>
              <a:t>  &lt;div class="d-flex justify-content-between"&gt;</a:t>
            </a:r>
          </a:p>
          <a:p>
            <a:r>
              <a:rPr lang="en-US" dirty="0"/>
              <a:t>    &lt;button id="close"&gt;X&lt;/button&gt;</a:t>
            </a:r>
          </a:p>
          <a:p>
            <a:r>
              <a:rPr lang="en-US" dirty="0"/>
              <a:t>    &lt;button type="submit" id="save"&gt;SAVE&lt;/button&gt;</a:t>
            </a:r>
          </a:p>
          <a:p>
            <a:r>
              <a:rPr lang="en-US" dirty="0"/>
              <a:t>  &lt;/div&gt;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